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302" r:id="rId5"/>
    <p:sldId id="312" r:id="rId6"/>
    <p:sldId id="357" r:id="rId7"/>
    <p:sldId id="358" r:id="rId8"/>
    <p:sldId id="359" r:id="rId9"/>
    <p:sldId id="304" r:id="rId10"/>
    <p:sldId id="319" r:id="rId11"/>
    <p:sldId id="306" r:id="rId12"/>
    <p:sldId id="320" r:id="rId13"/>
    <p:sldId id="342" r:id="rId14"/>
    <p:sldId id="351" r:id="rId15"/>
    <p:sldId id="341" r:id="rId16"/>
    <p:sldId id="344" r:id="rId17"/>
    <p:sldId id="343" r:id="rId18"/>
    <p:sldId id="346" r:id="rId19"/>
    <p:sldId id="347" r:id="rId20"/>
    <p:sldId id="350" r:id="rId21"/>
    <p:sldId id="348" r:id="rId22"/>
    <p:sldId id="349" r:id="rId23"/>
    <p:sldId id="352" r:id="rId24"/>
    <p:sldId id="353" r:id="rId25"/>
    <p:sldId id="354" r:id="rId26"/>
    <p:sldId id="355" r:id="rId27"/>
    <p:sldId id="356" r:id="rId28"/>
    <p:sldId id="345"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246"/>
    <a:srgbClr val="99D28C"/>
    <a:srgbClr val="C3312F"/>
    <a:srgbClr val="00A390"/>
    <a:srgbClr val="00B7D3"/>
    <a:srgbClr val="F1BE3E"/>
    <a:srgbClr val="82D7C6"/>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3661C-B0E8-4242-A44E-4C33C57366B9}" v="14" dt="2022-03-09T14:52:17.2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6283" autoAdjust="0"/>
  </p:normalViewPr>
  <p:slideViewPr>
    <p:cSldViewPr snapToGrid="0" snapToObjects="1">
      <p:cViewPr>
        <p:scale>
          <a:sx n="100" d="100"/>
          <a:sy n="100" d="100"/>
        </p:scale>
        <p:origin x="1014" y="426"/>
      </p:cViewPr>
      <p:guideLst/>
    </p:cSldViewPr>
  </p:slideViewPr>
  <p:outlineViewPr>
    <p:cViewPr>
      <p:scale>
        <a:sx n="33" d="100"/>
        <a:sy n="33" d="100"/>
      </p:scale>
      <p:origin x="0" y="-108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a Maessen" userId="42c75d1722a21a38" providerId="LiveId" clId="{9083661C-B0E8-4242-A44E-4C33C57366B9}"/>
    <pc:docChg chg="undo custSel addSld delSld modSld sldOrd">
      <pc:chgData name="Rosa Maessen" userId="42c75d1722a21a38" providerId="LiveId" clId="{9083661C-B0E8-4242-A44E-4C33C57366B9}" dt="2022-03-09T14:54:01.157" v="930" actId="20577"/>
      <pc:docMkLst>
        <pc:docMk/>
      </pc:docMkLst>
      <pc:sldChg chg="modSp mod">
        <pc:chgData name="Rosa Maessen" userId="42c75d1722a21a38" providerId="LiveId" clId="{9083661C-B0E8-4242-A44E-4C33C57366B9}" dt="2022-03-09T14:49:43.722" v="755" actId="20577"/>
        <pc:sldMkLst>
          <pc:docMk/>
          <pc:sldMk cId="3070744067" sldId="302"/>
        </pc:sldMkLst>
        <pc:spChg chg="mod">
          <ac:chgData name="Rosa Maessen" userId="42c75d1722a21a38" providerId="LiveId" clId="{9083661C-B0E8-4242-A44E-4C33C57366B9}" dt="2022-03-09T14:49:43.722" v="755" actId="20577"/>
          <ac:spMkLst>
            <pc:docMk/>
            <pc:sldMk cId="3070744067" sldId="302"/>
            <ac:spMk id="55" creationId="{4B0C9E1B-71A5-4794-8A58-5C8CDB926EAA}"/>
          </ac:spMkLst>
        </pc:spChg>
      </pc:sldChg>
      <pc:sldChg chg="add del">
        <pc:chgData name="Rosa Maessen" userId="42c75d1722a21a38" providerId="LiveId" clId="{9083661C-B0E8-4242-A44E-4C33C57366B9}" dt="2022-03-09T10:48:10.512" v="527" actId="47"/>
        <pc:sldMkLst>
          <pc:docMk/>
          <pc:sldMk cId="3858778482" sldId="303"/>
        </pc:sldMkLst>
      </pc:sldChg>
      <pc:sldChg chg="add del">
        <pc:chgData name="Rosa Maessen" userId="42c75d1722a21a38" providerId="LiveId" clId="{9083661C-B0E8-4242-A44E-4C33C57366B9}" dt="2022-03-09T10:38:59.794" v="31" actId="47"/>
        <pc:sldMkLst>
          <pc:docMk/>
          <pc:sldMk cId="2970338410" sldId="304"/>
        </pc:sldMkLst>
      </pc:sldChg>
      <pc:sldChg chg="modSp del mod">
        <pc:chgData name="Rosa Maessen" userId="42c75d1722a21a38" providerId="LiveId" clId="{9083661C-B0E8-4242-A44E-4C33C57366B9}" dt="2022-03-09T10:39:03.671" v="34" actId="47"/>
        <pc:sldMkLst>
          <pc:docMk/>
          <pc:sldMk cId="1600236978" sldId="305"/>
        </pc:sldMkLst>
        <pc:spChg chg="mod">
          <ac:chgData name="Rosa Maessen" userId="42c75d1722a21a38" providerId="LiveId" clId="{9083661C-B0E8-4242-A44E-4C33C57366B9}" dt="2022-03-09T10:38:59.473" v="30" actId="20577"/>
          <ac:spMkLst>
            <pc:docMk/>
            <pc:sldMk cId="1600236978" sldId="305"/>
            <ac:spMk id="3158" creationId="{00000000-0000-0000-0000-000000000000}"/>
          </ac:spMkLst>
        </pc:spChg>
      </pc:sldChg>
      <pc:sldChg chg="modSp add del mod">
        <pc:chgData name="Rosa Maessen" userId="42c75d1722a21a38" providerId="LiveId" clId="{9083661C-B0E8-4242-A44E-4C33C57366B9}" dt="2022-03-09T10:48:17.481" v="529" actId="20577"/>
        <pc:sldMkLst>
          <pc:docMk/>
          <pc:sldMk cId="4224526187" sldId="306"/>
        </pc:sldMkLst>
        <pc:spChg chg="mod">
          <ac:chgData name="Rosa Maessen" userId="42c75d1722a21a38" providerId="LiveId" clId="{9083661C-B0E8-4242-A44E-4C33C57366B9}" dt="2022-03-09T10:48:17.481" v="529" actId="20577"/>
          <ac:spMkLst>
            <pc:docMk/>
            <pc:sldMk cId="4224526187" sldId="306"/>
            <ac:spMk id="3157" creationId="{00000000-0000-0000-0000-000000000000}"/>
          </ac:spMkLst>
        </pc:spChg>
      </pc:sldChg>
      <pc:sldChg chg="add del">
        <pc:chgData name="Rosa Maessen" userId="42c75d1722a21a38" providerId="LiveId" clId="{9083661C-B0E8-4242-A44E-4C33C57366B9}" dt="2022-03-09T10:38:59.794" v="31" actId="47"/>
        <pc:sldMkLst>
          <pc:docMk/>
          <pc:sldMk cId="981319240" sldId="308"/>
        </pc:sldMkLst>
      </pc:sldChg>
      <pc:sldChg chg="add del">
        <pc:chgData name="Rosa Maessen" userId="42c75d1722a21a38" providerId="LiveId" clId="{9083661C-B0E8-4242-A44E-4C33C57366B9}" dt="2022-03-09T10:48:46.654" v="577" actId="47"/>
        <pc:sldMkLst>
          <pc:docMk/>
          <pc:sldMk cId="2404359539" sldId="309"/>
        </pc:sldMkLst>
      </pc:sldChg>
      <pc:sldChg chg="add del">
        <pc:chgData name="Rosa Maessen" userId="42c75d1722a21a38" providerId="LiveId" clId="{9083661C-B0E8-4242-A44E-4C33C57366B9}" dt="2022-03-09T10:49:15.661" v="578" actId="47"/>
        <pc:sldMkLst>
          <pc:docMk/>
          <pc:sldMk cId="4288936759" sldId="310"/>
        </pc:sldMkLst>
      </pc:sldChg>
      <pc:sldChg chg="add del">
        <pc:chgData name="Rosa Maessen" userId="42c75d1722a21a38" providerId="LiveId" clId="{9083661C-B0E8-4242-A44E-4C33C57366B9}" dt="2022-03-09T10:39:30.853" v="39" actId="47"/>
        <pc:sldMkLst>
          <pc:docMk/>
          <pc:sldMk cId="328431140" sldId="311"/>
        </pc:sldMkLst>
      </pc:sldChg>
      <pc:sldChg chg="modSp add del mod">
        <pc:chgData name="Rosa Maessen" userId="42c75d1722a21a38" providerId="LiveId" clId="{9083661C-B0E8-4242-A44E-4C33C57366B9}" dt="2022-03-09T11:18:08.487" v="746" actId="113"/>
        <pc:sldMkLst>
          <pc:docMk/>
          <pc:sldMk cId="732940916" sldId="312"/>
        </pc:sldMkLst>
        <pc:spChg chg="mod">
          <ac:chgData name="Rosa Maessen" userId="42c75d1722a21a38" providerId="LiveId" clId="{9083661C-B0E8-4242-A44E-4C33C57366B9}" dt="2022-03-09T11:18:08.487" v="746" actId="113"/>
          <ac:spMkLst>
            <pc:docMk/>
            <pc:sldMk cId="732940916" sldId="312"/>
            <ac:spMk id="3158" creationId="{00000000-0000-0000-0000-000000000000}"/>
          </ac:spMkLst>
        </pc:spChg>
      </pc:sldChg>
      <pc:sldChg chg="modSp add del mod">
        <pc:chgData name="Rosa Maessen" userId="42c75d1722a21a38" providerId="LiveId" clId="{9083661C-B0E8-4242-A44E-4C33C57366B9}" dt="2022-03-09T10:40:02.903" v="44" actId="47"/>
        <pc:sldMkLst>
          <pc:docMk/>
          <pc:sldMk cId="3826320077" sldId="313"/>
        </pc:sldMkLst>
        <pc:spChg chg="mod">
          <ac:chgData name="Rosa Maessen" userId="42c75d1722a21a38" providerId="LiveId" clId="{9083661C-B0E8-4242-A44E-4C33C57366B9}" dt="2022-03-09T10:39:43.836" v="43" actId="20577"/>
          <ac:spMkLst>
            <pc:docMk/>
            <pc:sldMk cId="3826320077" sldId="313"/>
            <ac:spMk id="3158" creationId="{00000000-0000-0000-0000-000000000000}"/>
          </ac:spMkLst>
        </pc:spChg>
      </pc:sldChg>
      <pc:sldChg chg="add del">
        <pc:chgData name="Rosa Maessen" userId="42c75d1722a21a38" providerId="LiveId" clId="{9083661C-B0E8-4242-A44E-4C33C57366B9}" dt="2022-03-09T10:48:46.654" v="577" actId="47"/>
        <pc:sldMkLst>
          <pc:docMk/>
          <pc:sldMk cId="2241897625" sldId="314"/>
        </pc:sldMkLst>
      </pc:sldChg>
      <pc:sldChg chg="add del">
        <pc:chgData name="Rosa Maessen" userId="42c75d1722a21a38" providerId="LiveId" clId="{9083661C-B0E8-4242-A44E-4C33C57366B9}" dt="2022-03-09T10:48:46.654" v="577" actId="47"/>
        <pc:sldMkLst>
          <pc:docMk/>
          <pc:sldMk cId="138753082" sldId="316"/>
        </pc:sldMkLst>
      </pc:sldChg>
      <pc:sldChg chg="add">
        <pc:chgData name="Rosa Maessen" userId="42c75d1722a21a38" providerId="LiveId" clId="{9083661C-B0E8-4242-A44E-4C33C57366B9}" dt="2022-03-09T10:39:01.979" v="33"/>
        <pc:sldMkLst>
          <pc:docMk/>
          <pc:sldMk cId="1832648448" sldId="317"/>
        </pc:sldMkLst>
      </pc:sldChg>
      <pc:sldChg chg="addSp delSp modSp add mod">
        <pc:chgData name="Rosa Maessen" userId="42c75d1722a21a38" providerId="LiveId" clId="{9083661C-B0E8-4242-A44E-4C33C57366B9}" dt="2022-03-09T11:16:36.498" v="651" actId="20577"/>
        <pc:sldMkLst>
          <pc:docMk/>
          <pc:sldMk cId="3118175309" sldId="318"/>
        </pc:sldMkLst>
        <pc:spChg chg="add del mod">
          <ac:chgData name="Rosa Maessen" userId="42c75d1722a21a38" providerId="LiveId" clId="{9083661C-B0E8-4242-A44E-4C33C57366B9}" dt="2022-03-09T10:41:25.626" v="72" actId="478"/>
          <ac:spMkLst>
            <pc:docMk/>
            <pc:sldMk cId="3118175309" sldId="318"/>
            <ac:spMk id="2" creationId="{265546E1-5258-4680-9C43-F89919D3AB94}"/>
          </ac:spMkLst>
        </pc:spChg>
        <pc:spChg chg="add del mod">
          <ac:chgData name="Rosa Maessen" userId="42c75d1722a21a38" providerId="LiveId" clId="{9083661C-B0E8-4242-A44E-4C33C57366B9}" dt="2022-03-09T10:41:12.539" v="69" actId="478"/>
          <ac:spMkLst>
            <pc:docMk/>
            <pc:sldMk cId="3118175309" sldId="318"/>
            <ac:spMk id="4" creationId="{1D67A898-726E-45CD-BDD1-E2F949375BB4}"/>
          </ac:spMkLst>
        </pc:spChg>
        <pc:spChg chg="add mod">
          <ac:chgData name="Rosa Maessen" userId="42c75d1722a21a38" providerId="LiveId" clId="{9083661C-B0E8-4242-A44E-4C33C57366B9}" dt="2022-03-09T10:45:01.707" v="202" actId="6549"/>
          <ac:spMkLst>
            <pc:docMk/>
            <pc:sldMk cId="3118175309" sldId="318"/>
            <ac:spMk id="5" creationId="{BACBE359-A5A9-439D-971F-16CC1D13A7DC}"/>
          </ac:spMkLst>
        </pc:spChg>
        <pc:spChg chg="mod">
          <ac:chgData name="Rosa Maessen" userId="42c75d1722a21a38" providerId="LiveId" clId="{9083661C-B0E8-4242-A44E-4C33C57366B9}" dt="2022-03-09T10:40:56.331" v="66" actId="20577"/>
          <ac:spMkLst>
            <pc:docMk/>
            <pc:sldMk cId="3118175309" sldId="318"/>
            <ac:spMk id="10" creationId="{7C67030E-979F-41A8-94C8-1ED9399D88AF}"/>
          </ac:spMkLst>
        </pc:spChg>
        <pc:spChg chg="add mod">
          <ac:chgData name="Rosa Maessen" userId="42c75d1722a21a38" providerId="LiveId" clId="{9083661C-B0E8-4242-A44E-4C33C57366B9}" dt="2022-03-09T11:16:36.498" v="651" actId="20577"/>
          <ac:spMkLst>
            <pc:docMk/>
            <pc:sldMk cId="3118175309" sldId="318"/>
            <ac:spMk id="11" creationId="{BB591ACE-338E-412D-AD40-457C75A7D2A9}"/>
          </ac:spMkLst>
        </pc:spChg>
        <pc:spChg chg="add mod">
          <ac:chgData name="Rosa Maessen" userId="42c75d1722a21a38" providerId="LiveId" clId="{9083661C-B0E8-4242-A44E-4C33C57366B9}" dt="2022-03-09T10:47:13.188" v="448" actId="790"/>
          <ac:spMkLst>
            <pc:docMk/>
            <pc:sldMk cId="3118175309" sldId="318"/>
            <ac:spMk id="12" creationId="{BA6C436E-EAF6-4377-99E5-41558CF41D4E}"/>
          </ac:spMkLst>
        </pc:spChg>
        <pc:spChg chg="del">
          <ac:chgData name="Rosa Maessen" userId="42c75d1722a21a38" providerId="LiveId" clId="{9083661C-B0E8-4242-A44E-4C33C57366B9}" dt="2022-03-09T10:41:07.282" v="68" actId="478"/>
          <ac:spMkLst>
            <pc:docMk/>
            <pc:sldMk cId="3118175309" sldId="318"/>
            <ac:spMk id="3158" creationId="{00000000-0000-0000-0000-000000000000}"/>
          </ac:spMkLst>
        </pc:spChg>
      </pc:sldChg>
      <pc:sldChg chg="addSp delSp modSp add mod">
        <pc:chgData name="Rosa Maessen" userId="42c75d1722a21a38" providerId="LiveId" clId="{9083661C-B0E8-4242-A44E-4C33C57366B9}" dt="2022-03-09T10:48:38.697" v="576" actId="20577"/>
        <pc:sldMkLst>
          <pc:docMk/>
          <pc:sldMk cId="2217983417" sldId="319"/>
        </pc:sldMkLst>
        <pc:spChg chg="add del mod">
          <ac:chgData name="Rosa Maessen" userId="42c75d1722a21a38" providerId="LiveId" clId="{9083661C-B0E8-4242-A44E-4C33C57366B9}" dt="2022-03-09T10:48:29.226" v="533"/>
          <ac:spMkLst>
            <pc:docMk/>
            <pc:sldMk cId="2217983417" sldId="319"/>
            <ac:spMk id="2" creationId="{216E248A-FE7D-466A-9273-6C27146BB377}"/>
          </ac:spMkLst>
        </pc:spChg>
        <pc:spChg chg="add del mod">
          <ac:chgData name="Rosa Maessen" userId="42c75d1722a21a38" providerId="LiveId" clId="{9083661C-B0E8-4242-A44E-4C33C57366B9}" dt="2022-03-09T10:48:29.226" v="533"/>
          <ac:spMkLst>
            <pc:docMk/>
            <pc:sldMk cId="2217983417" sldId="319"/>
            <ac:spMk id="3" creationId="{63EB0E59-EEA2-413D-B2EA-F2DF8A9AC367}"/>
          </ac:spMkLst>
        </pc:spChg>
        <pc:spChg chg="add mod">
          <ac:chgData name="Rosa Maessen" userId="42c75d1722a21a38" providerId="LiveId" clId="{9083661C-B0E8-4242-A44E-4C33C57366B9}" dt="2022-03-09T10:48:38.697" v="576" actId="20577"/>
          <ac:spMkLst>
            <pc:docMk/>
            <pc:sldMk cId="2217983417" sldId="319"/>
            <ac:spMk id="4" creationId="{DA597F97-7AD6-4FE4-95F7-318805D14695}"/>
          </ac:spMkLst>
        </pc:spChg>
        <pc:spChg chg="mod">
          <ac:chgData name="Rosa Maessen" userId="42c75d1722a21a38" providerId="LiveId" clId="{9083661C-B0E8-4242-A44E-4C33C57366B9}" dt="2022-03-09T10:48:29.226" v="533"/>
          <ac:spMkLst>
            <pc:docMk/>
            <pc:sldMk cId="2217983417" sldId="319"/>
            <ac:spMk id="3157" creationId="{00000000-0000-0000-0000-000000000000}"/>
          </ac:spMkLst>
        </pc:spChg>
        <pc:spChg chg="mod">
          <ac:chgData name="Rosa Maessen" userId="42c75d1722a21a38" providerId="LiveId" clId="{9083661C-B0E8-4242-A44E-4C33C57366B9}" dt="2022-03-09T10:48:29.226" v="533"/>
          <ac:spMkLst>
            <pc:docMk/>
            <pc:sldMk cId="2217983417" sldId="319"/>
            <ac:spMk id="3160" creationId="{00000000-0000-0000-0000-000000000000}"/>
          </ac:spMkLst>
        </pc:spChg>
        <pc:picChg chg="del">
          <ac:chgData name="Rosa Maessen" userId="42c75d1722a21a38" providerId="LiveId" clId="{9083661C-B0E8-4242-A44E-4C33C57366B9}" dt="2022-03-09T10:48:31.577" v="535" actId="478"/>
          <ac:picMkLst>
            <pc:docMk/>
            <pc:sldMk cId="2217983417" sldId="319"/>
            <ac:picMk id="5" creationId="{E5C82E5F-E58A-4B55-B439-64569E0CC43E}"/>
          </ac:picMkLst>
        </pc:picChg>
        <pc:picChg chg="del">
          <ac:chgData name="Rosa Maessen" userId="42c75d1722a21a38" providerId="LiveId" clId="{9083661C-B0E8-4242-A44E-4C33C57366B9}" dt="2022-03-09T10:48:31.064" v="534" actId="478"/>
          <ac:picMkLst>
            <pc:docMk/>
            <pc:sldMk cId="2217983417" sldId="319"/>
            <ac:picMk id="7" creationId="{DE87C965-3149-4C14-BAF0-17E4D541B80C}"/>
          </ac:picMkLst>
        </pc:picChg>
      </pc:sldChg>
      <pc:sldChg chg="addSp delSp modSp new mod ord">
        <pc:chgData name="Rosa Maessen" userId="42c75d1722a21a38" providerId="LiveId" clId="{9083661C-B0E8-4242-A44E-4C33C57366B9}" dt="2022-03-09T11:14:25.672" v="643"/>
        <pc:sldMkLst>
          <pc:docMk/>
          <pc:sldMk cId="1978088430" sldId="320"/>
        </pc:sldMkLst>
        <pc:spChg chg="mod">
          <ac:chgData name="Rosa Maessen" userId="42c75d1722a21a38" providerId="LiveId" clId="{9083661C-B0E8-4242-A44E-4C33C57366B9}" dt="2022-03-09T10:49:24.171" v="585" actId="20577"/>
          <ac:spMkLst>
            <pc:docMk/>
            <pc:sldMk cId="1978088430" sldId="320"/>
            <ac:spMk id="2" creationId="{1E5C3851-EC13-4512-B9E4-B4A8BAE22DC9}"/>
          </ac:spMkLst>
        </pc:spChg>
        <pc:spChg chg="del mod">
          <ac:chgData name="Rosa Maessen" userId="42c75d1722a21a38" providerId="LiveId" clId="{9083661C-B0E8-4242-A44E-4C33C57366B9}" dt="2022-03-09T11:00:19.542" v="614" actId="478"/>
          <ac:spMkLst>
            <pc:docMk/>
            <pc:sldMk cId="1978088430" sldId="320"/>
            <ac:spMk id="3" creationId="{24B983DD-B717-4F61-BF88-B66F00C81C11}"/>
          </ac:spMkLst>
        </pc:spChg>
        <pc:picChg chg="add del mod">
          <ac:chgData name="Rosa Maessen" userId="42c75d1722a21a38" providerId="LiveId" clId="{9083661C-B0E8-4242-A44E-4C33C57366B9}" dt="2022-03-09T10:54:55.752" v="591" actId="478"/>
          <ac:picMkLst>
            <pc:docMk/>
            <pc:sldMk cId="1978088430" sldId="320"/>
            <ac:picMk id="5" creationId="{C961582B-38DE-43D5-8A68-9D2E8A3557A3}"/>
          </ac:picMkLst>
        </pc:picChg>
        <pc:picChg chg="add del mod">
          <ac:chgData name="Rosa Maessen" userId="42c75d1722a21a38" providerId="LiveId" clId="{9083661C-B0E8-4242-A44E-4C33C57366B9}" dt="2022-03-09T11:00:18.630" v="613" actId="478"/>
          <ac:picMkLst>
            <pc:docMk/>
            <pc:sldMk cId="1978088430" sldId="320"/>
            <ac:picMk id="7" creationId="{0A0F3B92-B94E-4F66-B68E-64E3348B8E0F}"/>
          </ac:picMkLst>
        </pc:picChg>
        <pc:picChg chg="add del mod">
          <ac:chgData name="Rosa Maessen" userId="42c75d1722a21a38" providerId="LiveId" clId="{9083661C-B0E8-4242-A44E-4C33C57366B9}" dt="2022-03-09T11:00:18.182" v="612" actId="478"/>
          <ac:picMkLst>
            <pc:docMk/>
            <pc:sldMk cId="1978088430" sldId="320"/>
            <ac:picMk id="9" creationId="{D18B8BCC-F006-41FA-A440-8ACBDE395FBF}"/>
          </ac:picMkLst>
        </pc:picChg>
        <pc:picChg chg="add del mod">
          <ac:chgData name="Rosa Maessen" userId="42c75d1722a21a38" providerId="LiveId" clId="{9083661C-B0E8-4242-A44E-4C33C57366B9}" dt="2022-03-09T10:55:12.906" v="598" actId="478"/>
          <ac:picMkLst>
            <pc:docMk/>
            <pc:sldMk cId="1978088430" sldId="320"/>
            <ac:picMk id="11" creationId="{5497F565-8F3E-4C4D-B74C-12242FC35411}"/>
          </ac:picMkLst>
        </pc:picChg>
        <pc:picChg chg="add mod">
          <ac:chgData name="Rosa Maessen" userId="42c75d1722a21a38" providerId="LiveId" clId="{9083661C-B0E8-4242-A44E-4C33C57366B9}" dt="2022-03-09T11:02:53.050" v="616" actId="1076"/>
          <ac:picMkLst>
            <pc:docMk/>
            <pc:sldMk cId="1978088430" sldId="320"/>
            <ac:picMk id="13" creationId="{7F1CE565-14F7-4A3A-9B9B-3984C6B02D49}"/>
          </ac:picMkLst>
        </pc:picChg>
      </pc:sldChg>
      <pc:sldChg chg="addSp delSp modSp add mod">
        <pc:chgData name="Rosa Maessen" userId="42c75d1722a21a38" providerId="LiveId" clId="{9083661C-B0E8-4242-A44E-4C33C57366B9}" dt="2022-03-09T11:32:00.874" v="753" actId="1076"/>
        <pc:sldMkLst>
          <pc:docMk/>
          <pc:sldMk cId="1504779045" sldId="321"/>
        </pc:sldMkLst>
        <pc:spChg chg="del">
          <ac:chgData name="Rosa Maessen" userId="42c75d1722a21a38" providerId="LiveId" clId="{9083661C-B0E8-4242-A44E-4C33C57366B9}" dt="2022-03-09T11:12:05.380" v="638" actId="478"/>
          <ac:spMkLst>
            <pc:docMk/>
            <pc:sldMk cId="1504779045" sldId="321"/>
            <ac:spMk id="3" creationId="{24B983DD-B717-4F61-BF88-B66F00C81C11}"/>
          </ac:spMkLst>
        </pc:spChg>
        <pc:picChg chg="add del mod ord">
          <ac:chgData name="Rosa Maessen" userId="42c75d1722a21a38" providerId="LiveId" clId="{9083661C-B0E8-4242-A44E-4C33C57366B9}" dt="2022-03-09T11:31:48.286" v="747" actId="478"/>
          <ac:picMkLst>
            <pc:docMk/>
            <pc:sldMk cId="1504779045" sldId="321"/>
            <ac:picMk id="5" creationId="{E7779059-F031-4F6E-A304-236976560A35}"/>
          </ac:picMkLst>
        </pc:picChg>
        <pc:picChg chg="del">
          <ac:chgData name="Rosa Maessen" userId="42c75d1722a21a38" providerId="LiveId" clId="{9083661C-B0E8-4242-A44E-4C33C57366B9}" dt="2022-03-09T11:05:45.799" v="618" actId="478"/>
          <ac:picMkLst>
            <pc:docMk/>
            <pc:sldMk cId="1504779045" sldId="321"/>
            <ac:picMk id="7" creationId="{0A0F3B92-B94E-4F66-B68E-64E3348B8E0F}"/>
          </ac:picMkLst>
        </pc:picChg>
        <pc:picChg chg="add del mod">
          <ac:chgData name="Rosa Maessen" userId="42c75d1722a21a38" providerId="LiveId" clId="{9083661C-B0E8-4242-A44E-4C33C57366B9}" dt="2022-03-09T11:12:03.363" v="636" actId="478"/>
          <ac:picMkLst>
            <pc:docMk/>
            <pc:sldMk cId="1504779045" sldId="321"/>
            <ac:picMk id="8" creationId="{F23C39DE-26DB-4E1D-864D-C6C1D67830CA}"/>
          </ac:picMkLst>
        </pc:picChg>
        <pc:picChg chg="del">
          <ac:chgData name="Rosa Maessen" userId="42c75d1722a21a38" providerId="LiveId" clId="{9083661C-B0E8-4242-A44E-4C33C57366B9}" dt="2022-03-09T11:05:45.523" v="617" actId="478"/>
          <ac:picMkLst>
            <pc:docMk/>
            <pc:sldMk cId="1504779045" sldId="321"/>
            <ac:picMk id="9" creationId="{D18B8BCC-F006-41FA-A440-8ACBDE395FBF}"/>
          </ac:picMkLst>
        </pc:picChg>
        <pc:picChg chg="add mod">
          <ac:chgData name="Rosa Maessen" userId="42c75d1722a21a38" providerId="LiveId" clId="{9083661C-B0E8-4242-A44E-4C33C57366B9}" dt="2022-03-09T11:31:58.039" v="752" actId="1076"/>
          <ac:picMkLst>
            <pc:docMk/>
            <pc:sldMk cId="1504779045" sldId="321"/>
            <ac:picMk id="11" creationId="{D3A13662-78CE-493B-ACBD-06CBF8CE4BFB}"/>
          </ac:picMkLst>
        </pc:picChg>
        <pc:picChg chg="add mod">
          <ac:chgData name="Rosa Maessen" userId="42c75d1722a21a38" providerId="LiveId" clId="{9083661C-B0E8-4242-A44E-4C33C57366B9}" dt="2022-03-09T11:32:00.874" v="753" actId="1076"/>
          <ac:picMkLst>
            <pc:docMk/>
            <pc:sldMk cId="1504779045" sldId="321"/>
            <ac:picMk id="13" creationId="{6629BF05-191D-46C3-8579-5989E16A1C15}"/>
          </ac:picMkLst>
        </pc:picChg>
      </pc:sldChg>
      <pc:sldChg chg="addSp modSp add mod">
        <pc:chgData name="Rosa Maessen" userId="42c75d1722a21a38" providerId="LiveId" clId="{9083661C-B0E8-4242-A44E-4C33C57366B9}" dt="2022-03-09T14:54:01.157" v="930" actId="20577"/>
        <pc:sldMkLst>
          <pc:docMk/>
          <pc:sldMk cId="254307168" sldId="322"/>
        </pc:sldMkLst>
        <pc:spChg chg="mod">
          <ac:chgData name="Rosa Maessen" userId="42c75d1722a21a38" providerId="LiveId" clId="{9083661C-B0E8-4242-A44E-4C33C57366B9}" dt="2022-03-09T14:54:01.157" v="930" actId="20577"/>
          <ac:spMkLst>
            <pc:docMk/>
            <pc:sldMk cId="254307168" sldId="322"/>
            <ac:spMk id="3157" creationId="{00000000-0000-0000-0000-000000000000}"/>
          </ac:spMkLst>
        </pc:spChg>
        <pc:spChg chg="mod">
          <ac:chgData name="Rosa Maessen" userId="42c75d1722a21a38" providerId="LiveId" clId="{9083661C-B0E8-4242-A44E-4C33C57366B9}" dt="2022-03-09T14:52:54.598" v="910" actId="20577"/>
          <ac:spMkLst>
            <pc:docMk/>
            <pc:sldMk cId="254307168" sldId="322"/>
            <ac:spMk id="3158" creationId="{00000000-0000-0000-0000-000000000000}"/>
          </ac:spMkLst>
        </pc:spChg>
        <pc:picChg chg="add mod">
          <ac:chgData name="Rosa Maessen" userId="42c75d1722a21a38" providerId="LiveId" clId="{9083661C-B0E8-4242-A44E-4C33C57366B9}" dt="2022-03-09T14:53:41.526" v="915" actId="1076"/>
          <ac:picMkLst>
            <pc:docMk/>
            <pc:sldMk cId="254307168" sldId="322"/>
            <ac:picMk id="3" creationId="{048CC270-F424-42E9-990E-21BC6A7D2BD2}"/>
          </ac:picMkLst>
        </pc:picChg>
      </pc:sldChg>
      <pc:sldChg chg="addSp delSp modSp new del mod">
        <pc:chgData name="Rosa Maessen" userId="42c75d1722a21a38" providerId="LiveId" clId="{9083661C-B0E8-4242-A44E-4C33C57366B9}" dt="2022-03-09T11:32:19.917" v="754" actId="47"/>
        <pc:sldMkLst>
          <pc:docMk/>
          <pc:sldMk cId="3290946702" sldId="322"/>
        </pc:sldMkLst>
        <pc:spChg chg="mod">
          <ac:chgData name="Rosa Maessen" userId="42c75d1722a21a38" providerId="LiveId" clId="{9083661C-B0E8-4242-A44E-4C33C57366B9}" dt="2022-03-09T11:08:26.725" v="634"/>
          <ac:spMkLst>
            <pc:docMk/>
            <pc:sldMk cId="3290946702" sldId="322"/>
            <ac:spMk id="2" creationId="{A8AE8B74-6FC7-41B6-800E-05C6324CB85F}"/>
          </ac:spMkLst>
        </pc:spChg>
        <pc:spChg chg="del">
          <ac:chgData name="Rosa Maessen" userId="42c75d1722a21a38" providerId="LiveId" clId="{9083661C-B0E8-4242-A44E-4C33C57366B9}" dt="2022-03-09T11:08:29.477" v="635" actId="478"/>
          <ac:spMkLst>
            <pc:docMk/>
            <pc:sldMk cId="3290946702" sldId="322"/>
            <ac:spMk id="3" creationId="{0ACBCC8B-C01F-4476-99C0-C96F2D386C36}"/>
          </ac:spMkLst>
        </pc:spChg>
        <pc:picChg chg="add mod">
          <ac:chgData name="Rosa Maessen" userId="42c75d1722a21a38" providerId="LiveId" clId="{9083661C-B0E8-4242-A44E-4C33C57366B9}" dt="2022-03-09T11:08:21.678" v="633" actId="931"/>
          <ac:picMkLst>
            <pc:docMk/>
            <pc:sldMk cId="3290946702" sldId="322"/>
            <ac:picMk id="5" creationId="{53B917EB-8673-4FE9-9A9D-4B0A9CB1CF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elpagin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C091C66-A822-464B-80B7-A8CF7835BC01}"/>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Titelpagina</a:t>
            </a:r>
          </a:p>
        </p:txBody>
      </p:sp>
      <p:sp>
        <p:nvSpPr>
          <p:cNvPr id="40" name="Ondertitel 2">
            <a:extLst>
              <a:ext uri="{FF2B5EF4-FFF2-40B4-BE49-F238E27FC236}">
                <a16:creationId xmlns:a16="http://schemas.microsoft.com/office/drawing/2014/main" id="{DCA2E186-C179-48A4-9379-03A230273DAC}"/>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sp>
        <p:nvSpPr>
          <p:cNvPr id="50" name="Tijdelijke aanduiding voor tekst 49">
            <a:extLst>
              <a:ext uri="{FF2B5EF4-FFF2-40B4-BE49-F238E27FC236}">
                <a16:creationId xmlns:a16="http://schemas.microsoft.com/office/drawing/2014/main" id="{2ECA0797-017C-7F4F-85C9-1B518C2D7E44}"/>
              </a:ext>
            </a:extLst>
          </p:cNvPr>
          <p:cNvSpPr>
            <a:spLocks noGrp="1"/>
          </p:cNvSpPr>
          <p:nvPr>
            <p:ph type="body" sz="quarter" idx="17" hasCustomPrompt="1"/>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3"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99D28C"/>
          </a:solidFill>
        </p:spPr>
        <p:txBody>
          <a:bodyPr wrap="square">
            <a:noAutofit/>
          </a:bodyPr>
          <a:lstStyle>
            <a:lvl1pPr marL="0" indent="0">
              <a:buNone/>
              <a:defRPr/>
            </a:lvl1pPr>
          </a:lstStyle>
          <a:p>
            <a:pPr lvl="0"/>
            <a:r>
              <a:rPr lang="nl-NL" dirty="0"/>
              <a:t>  </a:t>
            </a:r>
          </a:p>
        </p:txBody>
      </p:sp>
      <p:pic>
        <p:nvPicPr>
          <p:cNvPr id="16" name="Graphic 15">
            <a:extLst>
              <a:ext uri="{FF2B5EF4-FFF2-40B4-BE49-F238E27FC236}">
                <a16:creationId xmlns:a16="http://schemas.microsoft.com/office/drawing/2014/main" id="{265046F8-6E49-F84F-8653-D5C1E78CC62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228771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750"/>
                                        <p:tgtEl>
                                          <p:spTgt spid="40">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build="p">
        <p:tmplLst>
          <p:tmpl lvl="1">
            <p:tnLst>
              <p:par>
                <p:cTn presetID="10" presetClass="entr" presetSubtype="0"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fade">
                      <p:cBhvr>
                        <p:cTn dur="750"/>
                        <p:tgtEl>
                          <p:spTgt spid="4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68" r:id="rId4"/>
    <p:sldLayoutId id="2147483669" r:id="rId5"/>
    <p:sldLayoutId id="2147483672" r:id="rId6"/>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FA797F71-1A27-47BF-A200-6C795215124A}"/>
              </a:ext>
            </a:extLst>
          </p:cNvPr>
          <p:cNvSpPr>
            <a:spLocks noGrp="1"/>
          </p:cNvSpPr>
          <p:nvPr>
            <p:ph type="body" sz="quarter" idx="17"/>
          </p:nvPr>
        </p:nvSpPr>
        <p:spPr>
          <a:solidFill>
            <a:srgbClr val="0066A2"/>
          </a:solidFill>
        </p:spPr>
        <p:txBody>
          <a:bodyPr/>
          <a:lstStyle/>
          <a:p>
            <a:endParaRPr lang="nl-NL" dirty="0"/>
          </a:p>
        </p:txBody>
      </p:sp>
      <p:sp>
        <p:nvSpPr>
          <p:cNvPr id="55" name="Titel 54">
            <a:extLst>
              <a:ext uri="{FF2B5EF4-FFF2-40B4-BE49-F238E27FC236}">
                <a16:creationId xmlns:a16="http://schemas.microsoft.com/office/drawing/2014/main" id="{4B0C9E1B-71A5-4794-8A58-5C8CDB926EAA}"/>
              </a:ext>
            </a:extLst>
          </p:cNvPr>
          <p:cNvSpPr>
            <a:spLocks noGrp="1"/>
          </p:cNvSpPr>
          <p:nvPr>
            <p:ph type="title"/>
          </p:nvPr>
        </p:nvSpPr>
        <p:spPr/>
        <p:txBody>
          <a:bodyPr/>
          <a:lstStyle/>
          <a:p>
            <a:r>
              <a:rPr lang="nl-NL" dirty="0"/>
              <a:t>Meeting</a:t>
            </a:r>
            <a:br>
              <a:rPr lang="nl-NL" dirty="0"/>
            </a:br>
            <a:r>
              <a:rPr lang="nl-NL" dirty="0"/>
              <a:t>23-3-2022</a:t>
            </a:r>
          </a:p>
        </p:txBody>
      </p:sp>
      <p:sp>
        <p:nvSpPr>
          <p:cNvPr id="41" name="Ondertitel 40">
            <a:extLst>
              <a:ext uri="{FF2B5EF4-FFF2-40B4-BE49-F238E27FC236}">
                <a16:creationId xmlns:a16="http://schemas.microsoft.com/office/drawing/2014/main" id="{692EF8E8-FE8B-49BE-BDE2-0C40E16048DF}"/>
              </a:ext>
            </a:extLst>
          </p:cNvPr>
          <p:cNvSpPr>
            <a:spLocks noGrp="1"/>
          </p:cNvSpPr>
          <p:nvPr>
            <p:ph type="subTitle" idx="1"/>
          </p:nvPr>
        </p:nvSpPr>
        <p:spPr/>
        <p:txBody>
          <a:bodyPr/>
          <a:lstStyle/>
          <a:p>
            <a:r>
              <a:rPr lang="en-GB" noProof="0" dirty="0"/>
              <a:t>Rosa Maessen</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pic>
        <p:nvPicPr>
          <p:cNvPr id="7" name="Graphic 6">
            <a:extLst>
              <a:ext uri="{FF2B5EF4-FFF2-40B4-BE49-F238E27FC236}">
                <a16:creationId xmlns:a16="http://schemas.microsoft.com/office/drawing/2014/main" id="{FA3E0330-1BA8-7E49-BF32-539CEAB395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0707440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B4EDA-1693-439A-815B-4FC5D96B8413}"/>
              </a:ext>
            </a:extLst>
          </p:cNvPr>
          <p:cNvSpPr>
            <a:spLocks noGrp="1"/>
          </p:cNvSpPr>
          <p:nvPr>
            <p:ph type="title"/>
          </p:nvPr>
        </p:nvSpPr>
        <p:spPr/>
        <p:txBody>
          <a:bodyPr/>
          <a:lstStyle/>
          <a:p>
            <a:r>
              <a:rPr lang="en-US" dirty="0"/>
              <a:t>Using Frequency Works!</a:t>
            </a:r>
          </a:p>
        </p:txBody>
      </p:sp>
      <p:sp>
        <p:nvSpPr>
          <p:cNvPr id="3" name="Tijdelijke aanduiding voor tekst 2">
            <a:extLst>
              <a:ext uri="{FF2B5EF4-FFF2-40B4-BE49-F238E27FC236}">
                <a16:creationId xmlns:a16="http://schemas.microsoft.com/office/drawing/2014/main" id="{706BC48D-365A-401A-B79C-18E893945B68}"/>
              </a:ext>
            </a:extLst>
          </p:cNvPr>
          <p:cNvSpPr>
            <a:spLocks noGrp="1"/>
          </p:cNvSpPr>
          <p:nvPr>
            <p:ph type="body" idx="1"/>
          </p:nvPr>
        </p:nvSpPr>
        <p:spPr/>
        <p:txBody>
          <a:bodyPr/>
          <a:lstStyle/>
          <a:p>
            <a:r>
              <a:rPr lang="en-US" dirty="0"/>
              <a:t>But: Phase Shift</a:t>
            </a:r>
          </a:p>
        </p:txBody>
      </p:sp>
      <p:pic>
        <p:nvPicPr>
          <p:cNvPr id="5" name="Afbeelding 4" descr="Afbeelding met tekst, document&#10;&#10;Automatisch gegenereerde beschrijving">
            <a:extLst>
              <a:ext uri="{FF2B5EF4-FFF2-40B4-BE49-F238E27FC236}">
                <a16:creationId xmlns:a16="http://schemas.microsoft.com/office/drawing/2014/main" id="{8FF3A4AF-55C3-4EDA-BEDE-FA64442ED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8000"/>
            <a:ext cx="6480000" cy="3240000"/>
          </a:xfrm>
          <a:prstGeom prst="rect">
            <a:avLst/>
          </a:prstGeom>
        </p:spPr>
      </p:pic>
      <p:pic>
        <p:nvPicPr>
          <p:cNvPr id="7" name="Afbeelding 6" descr="Afbeelding met tekst&#10;&#10;Automatisch gegenereerde beschrijving">
            <a:extLst>
              <a:ext uri="{FF2B5EF4-FFF2-40B4-BE49-F238E27FC236}">
                <a16:creationId xmlns:a16="http://schemas.microsoft.com/office/drawing/2014/main" id="{DA81BBA6-C486-4DFF-B492-E0DC28F359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60"/>
          <a:stretch/>
        </p:blipFill>
        <p:spPr>
          <a:xfrm>
            <a:off x="6240740" y="3618000"/>
            <a:ext cx="5951260" cy="3240000"/>
          </a:xfrm>
          <a:prstGeom prst="rect">
            <a:avLst/>
          </a:prstGeom>
        </p:spPr>
      </p:pic>
      <p:pic>
        <p:nvPicPr>
          <p:cNvPr id="9" name="Afbeelding 8">
            <a:extLst>
              <a:ext uri="{FF2B5EF4-FFF2-40B4-BE49-F238E27FC236}">
                <a16:creationId xmlns:a16="http://schemas.microsoft.com/office/drawing/2014/main" id="{C12C8CBE-A88B-4EE3-849C-33BA8B3C8A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8584" y="193304"/>
            <a:ext cx="7153656" cy="3576828"/>
          </a:xfrm>
          <a:prstGeom prst="rect">
            <a:avLst/>
          </a:prstGeom>
        </p:spPr>
      </p:pic>
    </p:spTree>
    <p:extLst>
      <p:ext uri="{BB962C8B-B14F-4D97-AF65-F5344CB8AC3E}">
        <p14:creationId xmlns:p14="http://schemas.microsoft.com/office/powerpoint/2010/main" val="37072139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D66484-7079-4206-909E-BF7500F0FD2E}"/>
              </a:ext>
            </a:extLst>
          </p:cNvPr>
          <p:cNvSpPr>
            <a:spLocks noGrp="1"/>
          </p:cNvSpPr>
          <p:nvPr>
            <p:ph type="title"/>
          </p:nvPr>
        </p:nvSpPr>
        <p:spPr/>
        <p:txBody>
          <a:bodyPr/>
          <a:lstStyle/>
          <a:p>
            <a:endParaRPr lang="en-US"/>
          </a:p>
        </p:txBody>
      </p:sp>
      <p:pic>
        <p:nvPicPr>
          <p:cNvPr id="4" name="Afbeelding 3" descr="Afbeelding met tekst&#10;&#10;Automatisch gegenereerde beschrijving">
            <a:extLst>
              <a:ext uri="{FF2B5EF4-FFF2-40B4-BE49-F238E27FC236}">
                <a16:creationId xmlns:a16="http://schemas.microsoft.com/office/drawing/2014/main" id="{AE102052-9E2F-497C-9875-43ED72B67C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60"/>
          <a:stretch/>
        </p:blipFill>
        <p:spPr>
          <a:xfrm>
            <a:off x="876969" y="741498"/>
            <a:ext cx="10596602" cy="5769029"/>
          </a:xfrm>
          <a:prstGeom prst="rect">
            <a:avLst/>
          </a:prstGeom>
        </p:spPr>
      </p:pic>
    </p:spTree>
    <p:extLst>
      <p:ext uri="{BB962C8B-B14F-4D97-AF65-F5344CB8AC3E}">
        <p14:creationId xmlns:p14="http://schemas.microsoft.com/office/powerpoint/2010/main" val="348624168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48891-D145-46C7-A9D0-D584C67C313D}"/>
              </a:ext>
            </a:extLst>
          </p:cNvPr>
          <p:cNvSpPr>
            <a:spLocks noGrp="1"/>
          </p:cNvSpPr>
          <p:nvPr>
            <p:ph type="title"/>
          </p:nvPr>
        </p:nvSpPr>
        <p:spPr/>
        <p:txBody>
          <a:bodyPr/>
          <a:lstStyle/>
          <a:p>
            <a:r>
              <a:rPr lang="en-US" dirty="0"/>
              <a:t>Phase Shift When Repeating the Signal</a:t>
            </a:r>
          </a:p>
        </p:txBody>
      </p:sp>
      <p:pic>
        <p:nvPicPr>
          <p:cNvPr id="5" name="Afbeelding 4">
            <a:extLst>
              <a:ext uri="{FF2B5EF4-FFF2-40B4-BE49-F238E27FC236}">
                <a16:creationId xmlns:a16="http://schemas.microsoft.com/office/drawing/2014/main" id="{462BD3B5-DF90-4575-83F0-37881011E8B5}"/>
              </a:ext>
            </a:extLst>
          </p:cNvPr>
          <p:cNvPicPr>
            <a:picLocks noChangeAspect="1"/>
          </p:cNvPicPr>
          <p:nvPr/>
        </p:nvPicPr>
        <p:blipFill>
          <a:blip r:embed="rId2"/>
          <a:stretch>
            <a:fillRect/>
          </a:stretch>
        </p:blipFill>
        <p:spPr>
          <a:xfrm>
            <a:off x="2313432" y="1504161"/>
            <a:ext cx="8196072" cy="4336053"/>
          </a:xfrm>
          <a:prstGeom prst="rect">
            <a:avLst/>
          </a:prstGeom>
        </p:spPr>
      </p:pic>
    </p:spTree>
    <p:extLst>
      <p:ext uri="{BB962C8B-B14F-4D97-AF65-F5344CB8AC3E}">
        <p14:creationId xmlns:p14="http://schemas.microsoft.com/office/powerpoint/2010/main" val="354203893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48891-D145-46C7-A9D0-D584C67C313D}"/>
              </a:ext>
            </a:extLst>
          </p:cNvPr>
          <p:cNvSpPr>
            <a:spLocks noGrp="1"/>
          </p:cNvSpPr>
          <p:nvPr>
            <p:ph type="title"/>
          </p:nvPr>
        </p:nvSpPr>
        <p:spPr/>
        <p:txBody>
          <a:bodyPr/>
          <a:lstStyle/>
          <a:p>
            <a:r>
              <a:rPr lang="en-US" dirty="0"/>
              <a:t>Phase Shift When Repeating the Signal</a:t>
            </a:r>
          </a:p>
        </p:txBody>
      </p:sp>
      <p:pic>
        <p:nvPicPr>
          <p:cNvPr id="4" name="Afbeelding 3">
            <a:extLst>
              <a:ext uri="{FF2B5EF4-FFF2-40B4-BE49-F238E27FC236}">
                <a16:creationId xmlns:a16="http://schemas.microsoft.com/office/drawing/2014/main" id="{3979A5DC-1D19-4274-91ED-7A41401B8280}"/>
              </a:ext>
            </a:extLst>
          </p:cNvPr>
          <p:cNvPicPr>
            <a:picLocks noChangeAspect="1"/>
          </p:cNvPicPr>
          <p:nvPr/>
        </p:nvPicPr>
        <p:blipFill>
          <a:blip r:embed="rId2"/>
          <a:stretch>
            <a:fillRect/>
          </a:stretch>
        </p:blipFill>
        <p:spPr>
          <a:xfrm>
            <a:off x="2450592" y="1655732"/>
            <a:ext cx="7427976" cy="3970368"/>
          </a:xfrm>
          <a:prstGeom prst="rect">
            <a:avLst/>
          </a:prstGeom>
        </p:spPr>
      </p:pic>
    </p:spTree>
    <p:extLst>
      <p:ext uri="{BB962C8B-B14F-4D97-AF65-F5344CB8AC3E}">
        <p14:creationId xmlns:p14="http://schemas.microsoft.com/office/powerpoint/2010/main" val="25677994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FEA33D61-CBCB-4C86-8CCF-4509A9B11B06}"/>
              </a:ext>
            </a:extLst>
          </p:cNvPr>
          <p:cNvPicPr>
            <a:picLocks noChangeAspect="1"/>
          </p:cNvPicPr>
          <p:nvPr/>
        </p:nvPicPr>
        <p:blipFill>
          <a:blip r:embed="rId2">
            <a:extLst>
              <a:ext uri="{28A0092B-C50C-407E-A947-70E740481C1C}">
                <a14:useLocalDpi xmlns:a14="http://schemas.microsoft.com/office/drawing/2010/main" val="0"/>
              </a:ext>
            </a:extLst>
          </a:blip>
          <a:srcRect l="8000" r="8000"/>
          <a:stretch/>
        </p:blipFill>
        <p:spPr>
          <a:xfrm>
            <a:off x="1956816" y="1161288"/>
            <a:ext cx="8467200"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Tree>
    <p:extLst>
      <p:ext uri="{BB962C8B-B14F-4D97-AF65-F5344CB8AC3E}">
        <p14:creationId xmlns:p14="http://schemas.microsoft.com/office/powerpoint/2010/main" val="13493083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D0E61B86-8B39-4A13-8CE4-B1E78B8F83ED}"/>
              </a:ext>
            </a:extLst>
          </p:cNvPr>
          <p:cNvPicPr>
            <a:picLocks noChangeAspect="1"/>
          </p:cNvPicPr>
          <p:nvPr/>
        </p:nvPicPr>
        <p:blipFill rotWithShape="1">
          <a:blip r:embed="rId2">
            <a:extLst>
              <a:ext uri="{28A0092B-C50C-407E-A947-70E740481C1C}">
                <a14:useLocalDpi xmlns:a14="http://schemas.microsoft.com/office/drawing/2010/main" val="0"/>
              </a:ext>
            </a:extLst>
          </a:blip>
          <a:srcRect l="31" r="-83"/>
          <a:stretch/>
        </p:blipFill>
        <p:spPr>
          <a:xfrm>
            <a:off x="1724297" y="1161288"/>
            <a:ext cx="9614263"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Tree>
    <p:extLst>
      <p:ext uri="{BB962C8B-B14F-4D97-AF65-F5344CB8AC3E}">
        <p14:creationId xmlns:p14="http://schemas.microsoft.com/office/powerpoint/2010/main" val="49645389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81904D6D-E438-4CEC-9B87-D3C485AD44E6}"/>
              </a:ext>
            </a:extLst>
          </p:cNvPr>
          <p:cNvPicPr>
            <a:picLocks noChangeAspect="1"/>
          </p:cNvPicPr>
          <p:nvPr/>
        </p:nvPicPr>
        <p:blipFill rotWithShape="1">
          <a:blip r:embed="rId2">
            <a:extLst>
              <a:ext uri="{28A0092B-C50C-407E-A947-70E740481C1C}">
                <a14:useLocalDpi xmlns:a14="http://schemas.microsoft.com/office/drawing/2010/main" val="0"/>
              </a:ext>
            </a:extLst>
          </a:blip>
          <a:srcRect l="-1426" r="-265"/>
          <a:stretch/>
        </p:blipFill>
        <p:spPr>
          <a:xfrm>
            <a:off x="1593669" y="1161288"/>
            <a:ext cx="9762307"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Tree>
    <p:extLst>
      <p:ext uri="{BB962C8B-B14F-4D97-AF65-F5344CB8AC3E}">
        <p14:creationId xmlns:p14="http://schemas.microsoft.com/office/powerpoint/2010/main" val="36159100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pic>
        <p:nvPicPr>
          <p:cNvPr id="5" name="Afbeelding 4">
            <a:extLst>
              <a:ext uri="{FF2B5EF4-FFF2-40B4-BE49-F238E27FC236}">
                <a16:creationId xmlns:a16="http://schemas.microsoft.com/office/drawing/2014/main" id="{A9F4DD16-FF4D-4ED9-8A02-A583BA3525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Tree>
    <p:extLst>
      <p:ext uri="{BB962C8B-B14F-4D97-AF65-F5344CB8AC3E}">
        <p14:creationId xmlns:p14="http://schemas.microsoft.com/office/powerpoint/2010/main" val="266548109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2284698-2AD6-4BEA-B6A0-28B988E2CD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spTree>
    <p:extLst>
      <p:ext uri="{BB962C8B-B14F-4D97-AF65-F5344CB8AC3E}">
        <p14:creationId xmlns:p14="http://schemas.microsoft.com/office/powerpoint/2010/main" val="11731862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pic>
        <p:nvPicPr>
          <p:cNvPr id="7" name="Afbeelding 6">
            <a:extLst>
              <a:ext uri="{FF2B5EF4-FFF2-40B4-BE49-F238E27FC236}">
                <a16:creationId xmlns:a16="http://schemas.microsoft.com/office/drawing/2014/main" id="{45D2E8B3-D82A-40C4-98B7-1F797408F0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Tree>
    <p:extLst>
      <p:ext uri="{BB962C8B-B14F-4D97-AF65-F5344CB8AC3E}">
        <p14:creationId xmlns:p14="http://schemas.microsoft.com/office/powerpoint/2010/main" val="7165818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bg1">
                    <a:lumMod val="75000"/>
                  </a:schemeClr>
                </a:solidFill>
              </a:rPr>
              <a:t>How does the skill of a robot mutate during robot-to-robot learning?</a:t>
            </a:r>
          </a:p>
          <a:p>
            <a:r>
              <a:rPr lang="en-US" b="1" dirty="0"/>
              <a:t>Does the skill of a robot mutate during robot-to-robot learning?</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dirty="0"/>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732940916"/>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311A7F-DC93-4F34-B07D-7E5B99E5ED0F}"/>
              </a:ext>
            </a:extLst>
          </p:cNvPr>
          <p:cNvSpPr>
            <a:spLocks noGrp="1"/>
          </p:cNvSpPr>
          <p:nvPr>
            <p:ph type="title"/>
          </p:nvPr>
        </p:nvSpPr>
        <p:spPr/>
        <p:txBody>
          <a:bodyPr/>
          <a:lstStyle/>
          <a:p>
            <a:endParaRPr lang="en-US"/>
          </a:p>
        </p:txBody>
      </p:sp>
      <p:pic>
        <p:nvPicPr>
          <p:cNvPr id="5" name="Afbeelding 4">
            <a:extLst>
              <a:ext uri="{FF2B5EF4-FFF2-40B4-BE49-F238E27FC236}">
                <a16:creationId xmlns:a16="http://schemas.microsoft.com/office/drawing/2014/main" id="{FB4F1F24-3911-4844-A06D-01F97DB8D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46028"/>
            <a:ext cx="6480000" cy="3240000"/>
          </a:xfrm>
          <a:prstGeom prst="rect">
            <a:avLst/>
          </a:prstGeom>
        </p:spPr>
      </p:pic>
      <p:pic>
        <p:nvPicPr>
          <p:cNvPr id="7" name="Afbeelding 6" descr="Afbeelding met tafel&#10;&#10;Automatisch gegenereerde beschrijving">
            <a:extLst>
              <a:ext uri="{FF2B5EF4-FFF2-40B4-BE49-F238E27FC236}">
                <a16:creationId xmlns:a16="http://schemas.microsoft.com/office/drawing/2014/main" id="{EB8BECC1-7A1F-4419-9390-FE06CEE9BC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09000"/>
            <a:ext cx="6480000" cy="3240000"/>
          </a:xfrm>
          <a:prstGeom prst="rect">
            <a:avLst/>
          </a:prstGeom>
        </p:spPr>
      </p:pic>
      <p:pic>
        <p:nvPicPr>
          <p:cNvPr id="12" name="Afbeelding 11">
            <a:extLst>
              <a:ext uri="{FF2B5EF4-FFF2-40B4-BE49-F238E27FC236}">
                <a16:creationId xmlns:a16="http://schemas.microsoft.com/office/drawing/2014/main" id="{C4EBA236-1225-4537-BBFD-B0C9CA0595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2704" y="1809000"/>
            <a:ext cx="6480000" cy="3240000"/>
          </a:xfrm>
          <a:prstGeom prst="rect">
            <a:avLst/>
          </a:prstGeom>
        </p:spPr>
      </p:pic>
      <p:pic>
        <p:nvPicPr>
          <p:cNvPr id="13" name="Afbeelding 12">
            <a:extLst>
              <a:ext uri="{FF2B5EF4-FFF2-40B4-BE49-F238E27FC236}">
                <a16:creationId xmlns:a16="http://schemas.microsoft.com/office/drawing/2014/main" id="{1AFC4177-DD13-4C99-B55D-A54F71DF35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2704" y="1809000"/>
            <a:ext cx="6480000" cy="3240000"/>
          </a:xfrm>
          <a:prstGeom prst="rect">
            <a:avLst/>
          </a:prstGeom>
        </p:spPr>
      </p:pic>
    </p:spTree>
    <p:extLst>
      <p:ext uri="{BB962C8B-B14F-4D97-AF65-F5344CB8AC3E}">
        <p14:creationId xmlns:p14="http://schemas.microsoft.com/office/powerpoint/2010/main" val="33366754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311A7F-DC93-4F34-B07D-7E5B99E5ED0F}"/>
              </a:ext>
            </a:extLst>
          </p:cNvPr>
          <p:cNvSpPr>
            <a:spLocks noGrp="1"/>
          </p:cNvSpPr>
          <p:nvPr>
            <p:ph type="title"/>
          </p:nvPr>
        </p:nvSpPr>
        <p:spPr/>
        <p:txBody>
          <a:bodyPr/>
          <a:lstStyle/>
          <a:p>
            <a:endParaRPr lang="en-US"/>
          </a:p>
        </p:txBody>
      </p:sp>
      <p:pic>
        <p:nvPicPr>
          <p:cNvPr id="5" name="Afbeelding 4">
            <a:extLst>
              <a:ext uri="{FF2B5EF4-FFF2-40B4-BE49-F238E27FC236}">
                <a16:creationId xmlns:a16="http://schemas.microsoft.com/office/drawing/2014/main" id="{FB4F1F24-3911-4844-A06D-01F97DB8D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09000"/>
            <a:ext cx="6480000" cy="3240000"/>
          </a:xfrm>
          <a:prstGeom prst="rect">
            <a:avLst/>
          </a:prstGeom>
        </p:spPr>
      </p:pic>
      <p:pic>
        <p:nvPicPr>
          <p:cNvPr id="12" name="Afbeelding 11">
            <a:extLst>
              <a:ext uri="{FF2B5EF4-FFF2-40B4-BE49-F238E27FC236}">
                <a16:creationId xmlns:a16="http://schemas.microsoft.com/office/drawing/2014/main" id="{C4EBA236-1225-4537-BBFD-B0C9CA0595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2704" y="1809000"/>
            <a:ext cx="6480000" cy="3240000"/>
          </a:xfrm>
          <a:prstGeom prst="rect">
            <a:avLst/>
          </a:prstGeom>
        </p:spPr>
      </p:pic>
    </p:spTree>
    <p:extLst>
      <p:ext uri="{BB962C8B-B14F-4D97-AF65-F5344CB8AC3E}">
        <p14:creationId xmlns:p14="http://schemas.microsoft.com/office/powerpoint/2010/main" val="40474428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FC7F6C5-4FEE-4EEF-9EE2-3D7C65512F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Tree>
    <p:extLst>
      <p:ext uri="{BB962C8B-B14F-4D97-AF65-F5344CB8AC3E}">
        <p14:creationId xmlns:p14="http://schemas.microsoft.com/office/powerpoint/2010/main" val="137195747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445D206-A626-4912-9858-89EC3A8FC0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Tree>
    <p:extLst>
      <p:ext uri="{BB962C8B-B14F-4D97-AF65-F5344CB8AC3E}">
        <p14:creationId xmlns:p14="http://schemas.microsoft.com/office/powerpoint/2010/main" val="250233970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C04016A-5EF3-43A2-84ED-8D6E592AA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Tree>
    <p:extLst>
      <p:ext uri="{BB962C8B-B14F-4D97-AF65-F5344CB8AC3E}">
        <p14:creationId xmlns:p14="http://schemas.microsoft.com/office/powerpoint/2010/main" val="391361483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AB1B3-D4F6-4379-B44B-909298B575BE}"/>
              </a:ext>
            </a:extLst>
          </p:cNvPr>
          <p:cNvSpPr>
            <a:spLocks noGrp="1"/>
          </p:cNvSpPr>
          <p:nvPr>
            <p:ph type="title"/>
          </p:nvPr>
        </p:nvSpPr>
        <p:spPr/>
        <p:txBody>
          <a:bodyPr/>
          <a:lstStyle/>
          <a:p>
            <a:r>
              <a:rPr lang="en-US" dirty="0"/>
              <a:t>Variable impedance control</a:t>
            </a:r>
          </a:p>
        </p:txBody>
      </p:sp>
      <p:sp>
        <p:nvSpPr>
          <p:cNvPr id="3" name="Tijdelijke aanduiding voor tekst 2">
            <a:extLst>
              <a:ext uri="{FF2B5EF4-FFF2-40B4-BE49-F238E27FC236}">
                <a16:creationId xmlns:a16="http://schemas.microsoft.com/office/drawing/2014/main" id="{3034922C-6E39-4DFA-A0EB-3AC8CF9CA905}"/>
              </a:ext>
            </a:extLst>
          </p:cNvPr>
          <p:cNvSpPr>
            <a:spLocks noGrp="1"/>
          </p:cNvSpPr>
          <p:nvPr>
            <p:ph type="body" idx="1"/>
          </p:nvPr>
        </p:nvSpPr>
        <p:spPr>
          <a:xfrm>
            <a:off x="709250" y="5529738"/>
            <a:ext cx="10773500" cy="279084"/>
          </a:xfrm>
        </p:spPr>
        <p:txBody>
          <a:bodyPr>
            <a:normAutofit fontScale="85000" lnSpcReduction="10000"/>
          </a:bodyPr>
          <a:lstStyle/>
          <a:p>
            <a:pPr marL="0" indent="0">
              <a:buNone/>
            </a:pPr>
            <a:r>
              <a:rPr lang="en-US" dirty="0">
                <a:solidFill>
                  <a:schemeClr val="bg1">
                    <a:lumMod val="65000"/>
                  </a:schemeClr>
                </a:solidFill>
              </a:rPr>
              <a:t>Abu-</a:t>
            </a:r>
            <a:r>
              <a:rPr lang="en-US" dirty="0" err="1">
                <a:solidFill>
                  <a:schemeClr val="bg1">
                    <a:lumMod val="65000"/>
                  </a:schemeClr>
                </a:solidFill>
              </a:rPr>
              <a:t>Dakka</a:t>
            </a:r>
            <a:r>
              <a:rPr lang="en-US" dirty="0">
                <a:solidFill>
                  <a:schemeClr val="bg1">
                    <a:lumMod val="65000"/>
                  </a:schemeClr>
                </a:solidFill>
              </a:rPr>
              <a:t>, F. J., &amp; </a:t>
            </a:r>
            <a:r>
              <a:rPr lang="en-US" dirty="0" err="1">
                <a:solidFill>
                  <a:schemeClr val="bg1">
                    <a:lumMod val="65000"/>
                  </a:schemeClr>
                </a:solidFill>
              </a:rPr>
              <a:t>Saveriano</a:t>
            </a:r>
            <a:r>
              <a:rPr lang="en-US" dirty="0">
                <a:solidFill>
                  <a:schemeClr val="bg1">
                    <a:lumMod val="65000"/>
                  </a:schemeClr>
                </a:solidFill>
              </a:rPr>
              <a:t>, M. (2020). Variable impedance control and learning—a review. Frontiers in Robotics and AI, 177.</a:t>
            </a:r>
          </a:p>
        </p:txBody>
      </p:sp>
      <p:pic>
        <p:nvPicPr>
          <p:cNvPr id="5" name="Afbeelding 4">
            <a:extLst>
              <a:ext uri="{FF2B5EF4-FFF2-40B4-BE49-F238E27FC236}">
                <a16:creationId xmlns:a16="http://schemas.microsoft.com/office/drawing/2014/main" id="{527E6E38-B9BE-4FB2-93AF-F04111CE7828}"/>
              </a:ext>
            </a:extLst>
          </p:cNvPr>
          <p:cNvPicPr>
            <a:picLocks noChangeAspect="1"/>
          </p:cNvPicPr>
          <p:nvPr/>
        </p:nvPicPr>
        <p:blipFill>
          <a:blip r:embed="rId2"/>
          <a:stretch>
            <a:fillRect/>
          </a:stretch>
        </p:blipFill>
        <p:spPr>
          <a:xfrm>
            <a:off x="1901951" y="1231900"/>
            <a:ext cx="8099679" cy="4057827"/>
          </a:xfrm>
          <a:prstGeom prst="rect">
            <a:avLst/>
          </a:prstGeom>
        </p:spPr>
      </p:pic>
    </p:spTree>
    <p:extLst>
      <p:ext uri="{BB962C8B-B14F-4D97-AF65-F5344CB8AC3E}">
        <p14:creationId xmlns:p14="http://schemas.microsoft.com/office/powerpoint/2010/main" val="39687773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1</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How does the skill of a robot mutate during robot-to-robot learning?</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t>During </a:t>
            </a:r>
            <a:r>
              <a:rPr lang="en-US" dirty="0">
                <a:solidFill>
                  <a:srgbClr val="00A390"/>
                </a:solidFill>
              </a:rPr>
              <a:t>the first skill learning steps</a:t>
            </a:r>
            <a:r>
              <a:rPr lang="en-US" dirty="0"/>
              <a:t>, the skill </a:t>
            </a:r>
            <a:r>
              <a:rPr lang="en-US" dirty="0">
                <a:solidFill>
                  <a:srgbClr val="00A390"/>
                </a:solidFill>
              </a:rPr>
              <a:t>mutation will be obviously visible</a:t>
            </a:r>
            <a:r>
              <a:rPr lang="en-US" dirty="0"/>
              <a:t>. This is expected as the demonstrated </a:t>
            </a:r>
            <a:r>
              <a:rPr lang="en-US" dirty="0">
                <a:solidFill>
                  <a:srgbClr val="F1BE3E"/>
                </a:solidFill>
              </a:rPr>
              <a:t>behavior of the human </a:t>
            </a:r>
            <a:r>
              <a:rPr lang="en-US" dirty="0">
                <a:solidFill>
                  <a:schemeClr val="tx1"/>
                </a:solidFill>
              </a:rPr>
              <a:t>is assumed to be </a:t>
            </a:r>
            <a:r>
              <a:rPr lang="en-US" dirty="0">
                <a:solidFill>
                  <a:srgbClr val="F1BE3E"/>
                </a:solidFill>
              </a:rPr>
              <a:t>suboptimal</a:t>
            </a:r>
            <a:r>
              <a:rPr lang="en-US" dirty="0"/>
              <a:t>, and </a:t>
            </a:r>
            <a:r>
              <a:rPr lang="en-US" dirty="0">
                <a:solidFill>
                  <a:srgbClr val="C3312F"/>
                </a:solidFill>
              </a:rPr>
              <a:t>multiple steps </a:t>
            </a:r>
            <a:r>
              <a:rPr lang="en-US" dirty="0"/>
              <a:t>are needed until the collaborative task mutates to an </a:t>
            </a:r>
            <a:r>
              <a:rPr lang="en-US" dirty="0">
                <a:solidFill>
                  <a:srgbClr val="C3312F"/>
                </a:solidFill>
              </a:rPr>
              <a:t>optimal solution</a:t>
            </a:r>
            <a:r>
              <a:rPr lang="en-US" dirty="0"/>
              <a:t>.     </a:t>
            </a:r>
          </a:p>
          <a:p>
            <a:pPr hangingPunct="1"/>
            <a:r>
              <a:rPr lang="en-US" dirty="0"/>
              <a:t>If there are </a:t>
            </a:r>
            <a:r>
              <a:rPr lang="en-US" b="1" dirty="0"/>
              <a:t>no external factors </a:t>
            </a:r>
            <a:r>
              <a:rPr lang="en-US" dirty="0"/>
              <a:t>influencing the behavior of the robot, the </a:t>
            </a:r>
            <a:r>
              <a:rPr lang="en-US" dirty="0">
                <a:solidFill>
                  <a:srgbClr val="99D28C"/>
                </a:solidFill>
              </a:rPr>
              <a:t>robot's mutation </a:t>
            </a:r>
            <a:r>
              <a:rPr lang="en-US" dirty="0"/>
              <a:t>will eventually </a:t>
            </a:r>
            <a:r>
              <a:rPr lang="en-US" dirty="0">
                <a:solidFill>
                  <a:srgbClr val="99D28C"/>
                </a:solidFill>
              </a:rPr>
              <a:t>converge</a:t>
            </a:r>
            <a:r>
              <a:rPr lang="en-US" dirty="0"/>
              <a:t>, however as the experiments are done in the real world, which means lots of variability, this will most probably not happen.</a:t>
            </a:r>
          </a:p>
        </p:txBody>
      </p:sp>
    </p:spTree>
    <p:extLst>
      <p:ext uri="{BB962C8B-B14F-4D97-AF65-F5344CB8AC3E}">
        <p14:creationId xmlns:p14="http://schemas.microsoft.com/office/powerpoint/2010/main" val="6086729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2</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Is skill mutation repeatable when using the same conditions?</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t>If set in the exact same conditions, the skill </a:t>
            </a:r>
            <a:r>
              <a:rPr lang="en-US" dirty="0">
                <a:solidFill>
                  <a:srgbClr val="99D28C"/>
                </a:solidFill>
              </a:rPr>
              <a:t>mutation is repeatable</a:t>
            </a:r>
            <a:r>
              <a:rPr lang="en-US" dirty="0"/>
              <a:t>. However, this will most probably not follow out of the experiments as it is nearly impossible to set the exact same conditions.</a:t>
            </a:r>
          </a:p>
        </p:txBody>
      </p:sp>
    </p:spTree>
    <p:extLst>
      <p:ext uri="{BB962C8B-B14F-4D97-AF65-F5344CB8AC3E}">
        <p14:creationId xmlns:p14="http://schemas.microsoft.com/office/powerpoint/2010/main" val="208731196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3</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What enables the mutation of the robots’ skills?</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solidFill>
                  <a:srgbClr val="99D28C"/>
                </a:solidFill>
              </a:rPr>
              <a:t>Every aspect, </a:t>
            </a:r>
            <a:r>
              <a:rPr lang="en-US" dirty="0"/>
              <a:t>which will be different from the previous trial, will influence the mutation of the robot's skill, as </a:t>
            </a:r>
            <a:r>
              <a:rPr lang="en-US" dirty="0">
                <a:solidFill>
                  <a:srgbClr val="EB7246"/>
                </a:solidFill>
              </a:rPr>
              <a:t>different conditions will result in different behavior</a:t>
            </a:r>
            <a:r>
              <a:rPr lang="en-US" dirty="0"/>
              <a:t>. </a:t>
            </a:r>
          </a:p>
        </p:txBody>
      </p:sp>
    </p:spTree>
    <p:extLst>
      <p:ext uri="{BB962C8B-B14F-4D97-AF65-F5344CB8AC3E}">
        <p14:creationId xmlns:p14="http://schemas.microsoft.com/office/powerpoint/2010/main" val="16728072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1</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6</a:t>
            </a:fld>
            <a:endParaRPr lang="en-US"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dirty="0"/>
              <a:t>09-10-2020</a:t>
            </a:r>
          </a:p>
        </p:txBody>
      </p:sp>
      <p:pic>
        <p:nvPicPr>
          <p:cNvPr id="5" name="Afbeelding 4">
            <a:extLst>
              <a:ext uri="{FF2B5EF4-FFF2-40B4-BE49-F238E27FC236}">
                <a16:creationId xmlns:a16="http://schemas.microsoft.com/office/drawing/2014/main" id="{E5C82E5F-E58A-4B55-B439-64569E0C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35" y="1816688"/>
            <a:ext cx="5155052" cy="3269662"/>
          </a:xfrm>
          <a:prstGeom prst="rect">
            <a:avLst/>
          </a:prstGeom>
        </p:spPr>
      </p:pic>
      <p:pic>
        <p:nvPicPr>
          <p:cNvPr id="7" name="Afbeelding 6">
            <a:extLst>
              <a:ext uri="{FF2B5EF4-FFF2-40B4-BE49-F238E27FC236}">
                <a16:creationId xmlns:a16="http://schemas.microsoft.com/office/drawing/2014/main" id="{DE87C965-3149-4C14-BAF0-17E4D541B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9" y="1816688"/>
            <a:ext cx="6580506" cy="3072224"/>
          </a:xfrm>
          <a:prstGeom prst="rect">
            <a:avLst/>
          </a:prstGeom>
        </p:spPr>
      </p:pic>
    </p:spTree>
    <p:extLst>
      <p:ext uri="{BB962C8B-B14F-4D97-AF65-F5344CB8AC3E}">
        <p14:creationId xmlns:p14="http://schemas.microsoft.com/office/powerpoint/2010/main" val="2970338410"/>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2</a:t>
            </a:r>
          </a:p>
        </p:txBody>
      </p:sp>
      <p:sp>
        <p:nvSpPr>
          <p:cNvPr id="4" name="Tijdelijke aanduiding voor tekst 3">
            <a:extLst>
              <a:ext uri="{FF2B5EF4-FFF2-40B4-BE49-F238E27FC236}">
                <a16:creationId xmlns:a16="http://schemas.microsoft.com/office/drawing/2014/main" id="{DA597F97-7AD6-4FE4-95F7-318805D14695}"/>
              </a:ext>
            </a:extLst>
          </p:cNvPr>
          <p:cNvSpPr>
            <a:spLocks noGrp="1"/>
          </p:cNvSpPr>
          <p:nvPr>
            <p:ph type="body" idx="1"/>
          </p:nvPr>
        </p:nvSpPr>
        <p:spPr/>
        <p:txBody>
          <a:bodyPr/>
          <a:lstStyle/>
          <a:p>
            <a:pPr marL="0" indent="0">
              <a:buNone/>
            </a:pPr>
            <a:r>
              <a:rPr lang="en-US" dirty="0"/>
              <a:t>Repeat experiment 1 multiple times, with the exact same conditions:</a:t>
            </a:r>
          </a:p>
          <a:p>
            <a:r>
              <a:rPr lang="en-US" dirty="0"/>
              <a:t>Human Demonstration</a:t>
            </a:r>
          </a:p>
          <a:p>
            <a:r>
              <a:rPr lang="en-US" dirty="0"/>
              <a:t>Starting position</a:t>
            </a:r>
          </a:p>
          <a:p>
            <a:r>
              <a:rPr lang="en-US" dirty="0"/>
              <a:t>Same parameters</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7</a:t>
            </a:fld>
            <a:endParaRPr lang="en-US"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dirty="0"/>
              <a:t>09-10-2020</a:t>
            </a:r>
          </a:p>
        </p:txBody>
      </p:sp>
    </p:spTree>
    <p:extLst>
      <p:ext uri="{BB962C8B-B14F-4D97-AF65-F5344CB8AC3E}">
        <p14:creationId xmlns:p14="http://schemas.microsoft.com/office/powerpoint/2010/main" val="2217983417"/>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3</a:t>
            </a:r>
          </a:p>
        </p:txBody>
      </p:sp>
      <p:sp>
        <p:nvSpPr>
          <p:cNvPr id="4" name="Tijdelijke aanduiding voor tekst 3">
            <a:extLst>
              <a:ext uri="{FF2B5EF4-FFF2-40B4-BE49-F238E27FC236}">
                <a16:creationId xmlns:a16="http://schemas.microsoft.com/office/drawing/2014/main" id="{EEE21F03-4D6E-423F-B0A9-6998ACE44174}"/>
              </a:ext>
            </a:extLst>
          </p:cNvPr>
          <p:cNvSpPr>
            <a:spLocks noGrp="1"/>
          </p:cNvSpPr>
          <p:nvPr>
            <p:ph type="body" idx="1"/>
          </p:nvPr>
        </p:nvSpPr>
        <p:spPr>
          <a:xfrm>
            <a:off x="698500" y="1591900"/>
            <a:ext cx="5397500" cy="4356464"/>
          </a:xfrm>
        </p:spPr>
        <p:txBody>
          <a:bodyPr/>
          <a:lstStyle/>
          <a:p>
            <a:r>
              <a:rPr lang="en-US" dirty="0"/>
              <a:t>Multiple conditions</a:t>
            </a:r>
          </a:p>
          <a:p>
            <a:pPr lvl="1"/>
            <a:r>
              <a:rPr lang="en-US" dirty="0"/>
              <a:t>Types of robot</a:t>
            </a:r>
          </a:p>
          <a:p>
            <a:pPr lvl="1"/>
            <a:r>
              <a:rPr lang="en-US" dirty="0"/>
              <a:t>Material</a:t>
            </a:r>
          </a:p>
          <a:p>
            <a:pPr lvl="1"/>
            <a:r>
              <a:rPr lang="en-US" dirty="0"/>
              <a:t>Frequency of sawing</a:t>
            </a:r>
          </a:p>
          <a:p>
            <a:pPr lvl="1"/>
            <a:r>
              <a:rPr lang="en-US" dirty="0"/>
              <a:t>Different demonstrations (e.g. multiple persons)</a:t>
            </a:r>
          </a:p>
          <a:p>
            <a:pPr lvl="1"/>
            <a:r>
              <a:rPr lang="en-US" dirty="0"/>
              <a:t>Different learning times</a:t>
            </a:r>
          </a:p>
          <a:p>
            <a:pPr lvl="1"/>
            <a:r>
              <a:rPr lang="en-US" dirty="0"/>
              <a:t>Learning types </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8</a:t>
            </a:fld>
            <a:endParaRPr lang="en-US"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rPr dirty="0"/>
              <a:t>09-10-2020</a:t>
            </a:r>
          </a:p>
        </p:txBody>
      </p:sp>
      <p:pic>
        <p:nvPicPr>
          <p:cNvPr id="8" name="Afbeelding 7">
            <a:extLst>
              <a:ext uri="{FF2B5EF4-FFF2-40B4-BE49-F238E27FC236}">
                <a16:creationId xmlns:a16="http://schemas.microsoft.com/office/drawing/2014/main" id="{207CF2E9-9AA6-475C-A55B-8BB3B09C342A}"/>
              </a:ext>
            </a:extLst>
          </p:cNvPr>
          <p:cNvPicPr>
            <a:picLocks noChangeAspect="1"/>
          </p:cNvPicPr>
          <p:nvPr/>
        </p:nvPicPr>
        <p:blipFill>
          <a:blip r:embed="rId2"/>
          <a:stretch>
            <a:fillRect/>
          </a:stretch>
        </p:blipFill>
        <p:spPr>
          <a:xfrm>
            <a:off x="4586287" y="1096427"/>
            <a:ext cx="7229475" cy="1819275"/>
          </a:xfrm>
          <a:prstGeom prst="rect">
            <a:avLst/>
          </a:prstGeom>
        </p:spPr>
      </p:pic>
    </p:spTree>
    <p:extLst>
      <p:ext uri="{BB962C8B-B14F-4D97-AF65-F5344CB8AC3E}">
        <p14:creationId xmlns:p14="http://schemas.microsoft.com/office/powerpoint/2010/main" val="4224526187"/>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3851-EC13-4512-B9E4-B4A8BAE22DC9}"/>
              </a:ext>
            </a:extLst>
          </p:cNvPr>
          <p:cNvSpPr>
            <a:spLocks noGrp="1"/>
          </p:cNvSpPr>
          <p:nvPr>
            <p:ph type="title"/>
          </p:nvPr>
        </p:nvSpPr>
        <p:spPr/>
        <p:txBody>
          <a:bodyPr/>
          <a:lstStyle/>
          <a:p>
            <a:r>
              <a:rPr lang="nl-NL" dirty="0"/>
              <a:t>Python</a:t>
            </a:r>
            <a:endParaRPr lang="en-US" dirty="0"/>
          </a:p>
        </p:txBody>
      </p:sp>
      <p:sp>
        <p:nvSpPr>
          <p:cNvPr id="29" name="Tijdelijke aanduiding voor tekst 28">
            <a:extLst>
              <a:ext uri="{FF2B5EF4-FFF2-40B4-BE49-F238E27FC236}">
                <a16:creationId xmlns:a16="http://schemas.microsoft.com/office/drawing/2014/main" id="{4C22D91C-8E78-40A0-8375-15531FA33A8A}"/>
              </a:ext>
            </a:extLst>
          </p:cNvPr>
          <p:cNvSpPr>
            <a:spLocks noGrp="1"/>
          </p:cNvSpPr>
          <p:nvPr>
            <p:ph type="body" idx="1"/>
          </p:nvPr>
        </p:nvSpPr>
        <p:spPr>
          <a:xfrm>
            <a:off x="698500" y="1591900"/>
            <a:ext cx="5397500" cy="4356464"/>
          </a:xfrm>
        </p:spPr>
        <p:txBody>
          <a:bodyPr/>
          <a:lstStyle/>
          <a:p>
            <a:pPr marL="0" indent="0">
              <a:buNone/>
            </a:pPr>
            <a:r>
              <a:rPr lang="en-US" dirty="0"/>
              <a:t>Implemented</a:t>
            </a:r>
          </a:p>
          <a:p>
            <a:r>
              <a:rPr lang="en-US" dirty="0"/>
              <a:t>Tree staged learning scheme</a:t>
            </a:r>
          </a:p>
          <a:p>
            <a:pPr lvl="1"/>
            <a:r>
              <a:rPr lang="en-US" dirty="0"/>
              <a:t>Step 1: Learn position</a:t>
            </a:r>
          </a:p>
          <a:p>
            <a:pPr lvl="1"/>
            <a:r>
              <a:rPr lang="en-US" dirty="0"/>
              <a:t>Step 2: Learn Stiffness</a:t>
            </a:r>
          </a:p>
          <a:p>
            <a:pPr lvl="1"/>
            <a:r>
              <a:rPr lang="en-US" dirty="0"/>
              <a:t>Step 3: Autonomously perform task</a:t>
            </a:r>
          </a:p>
          <a:p>
            <a:r>
              <a:rPr lang="en-US" dirty="0"/>
              <a:t>Phase determined with:</a:t>
            </a:r>
          </a:p>
          <a:p>
            <a:pPr lvl="1"/>
            <a:r>
              <a:rPr lang="en-US" dirty="0"/>
              <a:t>Adaptive Phase Oscillator based on Adaptive Fourier Series (learn in step 1, repeat rest of time)</a:t>
            </a:r>
          </a:p>
          <a:p>
            <a:r>
              <a:rPr lang="en-US" dirty="0"/>
              <a:t>Learning from expert robot (multiple times)</a:t>
            </a:r>
          </a:p>
        </p:txBody>
      </p:sp>
    </p:spTree>
    <p:extLst>
      <p:ext uri="{BB962C8B-B14F-4D97-AF65-F5344CB8AC3E}">
        <p14:creationId xmlns:p14="http://schemas.microsoft.com/office/powerpoint/2010/main" val="1978088430"/>
      </p:ext>
    </p:extLst>
  </p:cSld>
  <p:clrMapOvr>
    <a:masterClrMapping/>
  </p:clrMapOvr>
  <p:transition spd="med"/>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05CCF-423B-470A-9F64-57387257D4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E0BA3A-6593-471F-A43D-F66C68AA6CD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C11680-DE81-4680-9BC1-792B99414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3970</TotalTime>
  <Words>481</Words>
  <Application>Microsoft Office PowerPoint</Application>
  <PresentationFormat>Breedbeeld</PresentationFormat>
  <Paragraphs>70</Paragraphs>
  <Slides>25</Slides>
  <Notes>0</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25</vt:i4>
      </vt:variant>
    </vt:vector>
  </HeadingPairs>
  <TitlesOfParts>
    <vt:vector size="35" baseType="lpstr">
      <vt:lpstr>Arial</vt:lpstr>
      <vt:lpstr>Calibri</vt:lpstr>
      <vt:lpstr>Helvetica</vt:lpstr>
      <vt:lpstr>Open Sans</vt:lpstr>
      <vt:lpstr>Open Sans Bold</vt:lpstr>
      <vt:lpstr>Roboto Slab Regular Regular</vt:lpstr>
      <vt:lpstr>Segoe UI</vt:lpstr>
      <vt:lpstr>Segoe UI Light</vt:lpstr>
      <vt:lpstr>Wingdings</vt:lpstr>
      <vt:lpstr>TU Delft</vt:lpstr>
      <vt:lpstr>Meeting 23-3-2022</vt:lpstr>
      <vt:lpstr>Project Proposal</vt:lpstr>
      <vt:lpstr>Hypothesis 1</vt:lpstr>
      <vt:lpstr>Hypothesis 2</vt:lpstr>
      <vt:lpstr>Hypothesis 3</vt:lpstr>
      <vt:lpstr>Experiment 1</vt:lpstr>
      <vt:lpstr>Experiment 2</vt:lpstr>
      <vt:lpstr>Experiment 3</vt:lpstr>
      <vt:lpstr>Python</vt:lpstr>
      <vt:lpstr>Using Frequency Works!</vt:lpstr>
      <vt:lpstr>PowerPoint-presentatie</vt:lpstr>
      <vt:lpstr>Phase Shift When Repeating the Signal</vt:lpstr>
      <vt:lpstr>Phase Shift When Repeating the Signal</vt:lpstr>
      <vt:lpstr>Effect of changing eth</vt:lpstr>
      <vt:lpstr>Effect of changing eth</vt:lpstr>
      <vt:lpstr>Effect of changing eth</vt:lpstr>
      <vt:lpstr>Effect of Changing N (eth = 0.02)</vt:lpstr>
      <vt:lpstr>Effect of Changing N (eth = 0.02)</vt:lpstr>
      <vt:lpstr>Effect of Changing N (eth = 0.02)</vt:lpstr>
      <vt:lpstr>PowerPoint-presentatie</vt:lpstr>
      <vt:lpstr>PowerPoint-presentatie</vt:lpstr>
      <vt:lpstr>Effect of changing h</vt:lpstr>
      <vt:lpstr>Effect of changing h</vt:lpstr>
      <vt:lpstr>Effect of changing h</vt:lpstr>
      <vt:lpstr>Variable impedance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Rosa Maessen</cp:lastModifiedBy>
  <cp:revision>37</cp:revision>
  <dcterms:modified xsi:type="dcterms:W3CDTF">2022-03-22T14:10:25Z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